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59" r:id="rId6"/>
    <p:sldId id="266" r:id="rId7"/>
    <p:sldId id="260" r:id="rId8"/>
    <p:sldId id="263" r:id="rId9"/>
  </p:sldIdLst>
  <p:sldSz cx="12192000" cy="6858000"/>
  <p:notesSz cx="6858000" cy="9144000"/>
  <p:embeddedFontLst>
    <p:embeddedFont>
      <p:font typeface="맑은 고딕" panose="020B0503020000020004" pitchFamily="34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페이지" id="{9FF85EA2-CF8E-4E0B-AFC7-8A9857E73C62}">
          <p14:sldIdLst>
            <p14:sldId id="256"/>
          </p14:sldIdLst>
        </p14:section>
        <p14:section name="목차 페이지" id="{9925C92B-FF6B-4EEC-B282-5BEA5B75AC3E}">
          <p14:sldIdLst>
            <p14:sldId id="257"/>
          </p14:sldIdLst>
        </p14:section>
        <p14:section name="본문 페이지" id="{078E9D6B-C2D4-4506-A41E-951F228E4413}">
          <p14:sldIdLst>
            <p14:sldId id="264"/>
            <p14:sldId id="265"/>
            <p14:sldId id="259"/>
            <p14:sldId id="266"/>
            <p14:sldId id="260"/>
          </p14:sldIdLst>
        </p14:section>
        <p14:section name="마지막 페이지" id="{6942EFA2-FD18-48FA-8136-AF7BE7CEC528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585"/>
    <a:srgbClr val="ABCE9D"/>
    <a:srgbClr val="D6E6A1"/>
    <a:srgbClr val="659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20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4E8B1D9F-1EA8-49C3-BF45-7563CDBC2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899" y="-251432"/>
            <a:ext cx="12261326" cy="71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6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4AFB7-03C6-49ED-882D-BF786C4A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51EB42-6088-4CFC-B222-047647631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C7D37-D615-4739-8608-21B98349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6E33F-4D47-4835-A724-A2141D1E7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8DECE-4E60-4483-AC62-05B047C9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68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34211D-1A25-4B12-BFD6-4B6180E67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3F486A-CE06-408C-981C-E9DBEC107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03D00-A0AE-4A97-886D-D2018D39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9D9A26-A55A-4A30-A4FB-D31BA489C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87B08-6E1C-4DF8-9A7F-0EEEF790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C9AA3-54F4-4102-99E9-93C57556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A29A04-8F45-4AE6-ADAF-672D9323F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A59856-3ADE-4506-9465-118E31B4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03113D-B08E-4D86-87DA-B940D499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36E65-D750-4109-AE91-4E7B6F19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544E720-1056-482B-BCB6-AB2D047BE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562" y="-260859"/>
            <a:ext cx="12248562" cy="71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083A7-C389-4852-A1EE-37CF29C3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AF461E-8F0D-4EC2-B321-4D704D6B8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4307C-B209-4222-A56C-A7B19DDB4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87DFB-29D6-4587-A25A-CDF23935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EBA1C-5643-4051-A786-8DFE00B3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34405B5-9823-434F-9E18-0D19223AB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7135" y="-261252"/>
            <a:ext cx="12229708" cy="71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6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03403-7D37-4435-8016-5996BD03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1AEEB4-3403-4E76-9AE1-96C9EE242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ADCF9C-451B-467B-88CB-A9572D646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23DB54-AC29-4B51-8A4C-C9A1B83C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50FE01-54FB-49E2-9162-396C0C57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9F4A4-ED55-404B-A568-C1E288D0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03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27F33-93FE-4538-8C5C-F66258B7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3804A5-2795-4CEA-A051-D3B412B72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AE4FC2-A049-4EB2-8866-80D48133D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F00360-F764-463A-BA95-A97DAD65B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3DE516-D7FA-4BAB-A50D-9B31AF53B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A60AD1-109C-49A5-A50D-F617ECF23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D73B28-9ECA-4220-A7F6-6EBA7068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295A8A-1438-47BF-A1CA-8DD614F8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00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444AB-83E2-42AF-A851-45865991D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395441-496E-415A-93B2-C9951A6E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EF6703-B209-4951-AA3D-3F54B3053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360B13-4FAC-43F9-9929-CE80F395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5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1260EB-D3AF-4E33-8AC7-A01B6E3D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80A78A-CD26-417E-BA87-8A92D11B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6014C8-8D33-47F5-8E81-69CBDAE4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228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B8C25-FAA5-437E-987F-6B2EA09D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3FD17-BAB1-46A5-B578-C22294153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FDE87E-C95C-41BB-BBD0-D10198171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3287F6-ED06-44D2-BBB8-DDCEADCB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AA327-47B3-4EEA-8095-BA56D323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07F9A7-47CA-425B-A965-DA3C4FE3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4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78516-B129-4B5F-85CB-93EA60C5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B0F110-A787-4A57-8FF0-19B2696C7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855468-D6D2-4E9B-8CD9-72C02AC88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9442FC-375A-4B46-A6C0-A1444053D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8F2C-1254-4445-9FDD-463248692A9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9CE55-8DA4-4FDC-8B97-505F07AD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212793-89AF-4FD2-9F04-BDFB1438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5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A75906-B685-4713-9C3B-0E68FA4C0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64D98D-5E14-4B55-BCF4-B3905C6C3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63F87-C680-4957-8A3E-364F5293A1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88F2C-1254-4445-9FDD-463248692A96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2B720-FA49-4967-86C6-16D014EED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A181F-3B71-4007-8C53-2998F38E0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E19BB-A21C-4737-AAE2-A98498D6C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1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ov"/><Relationship Id="rId2" Type="http://schemas.microsoft.com/office/2007/relationships/media" Target="../media/media2.mov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C09372-9A1B-4B17-B4B5-CE68539E3D1A}"/>
              </a:ext>
            </a:extLst>
          </p:cNvPr>
          <p:cNvSpPr/>
          <p:nvPr/>
        </p:nvSpPr>
        <p:spPr>
          <a:xfrm>
            <a:off x="2605087" y="4400550"/>
            <a:ext cx="7310438" cy="85725"/>
          </a:xfrm>
          <a:prstGeom prst="rect">
            <a:avLst/>
          </a:prstGeom>
          <a:solidFill>
            <a:srgbClr val="D6E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D8DA9-074D-4DF4-8CD6-CD9AC847824B}"/>
              </a:ext>
            </a:extLst>
          </p:cNvPr>
          <p:cNvSpPr txBox="1"/>
          <p:nvPr/>
        </p:nvSpPr>
        <p:spPr>
          <a:xfrm>
            <a:off x="2440781" y="3233190"/>
            <a:ext cx="7310438" cy="10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5000" b="1" spc="-150" dirty="0">
                <a:solidFill>
                  <a:srgbClr val="5B8585"/>
                </a:solidFill>
              </a:rPr>
              <a:t>Animal shooting Game</a:t>
            </a:r>
            <a:endParaRPr lang="ko-KR" altLang="en-US" sz="5000" b="1" spc="-150" dirty="0">
              <a:solidFill>
                <a:srgbClr val="5B858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33023-2E71-44E7-BCDB-874B7C060BED}"/>
              </a:ext>
            </a:extLst>
          </p:cNvPr>
          <p:cNvSpPr txBox="1"/>
          <p:nvPr/>
        </p:nvSpPr>
        <p:spPr>
          <a:xfrm>
            <a:off x="3720703" y="4698492"/>
            <a:ext cx="4750594" cy="9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2800" b="1" spc="-150" dirty="0">
                <a:solidFill>
                  <a:srgbClr val="6592CB"/>
                </a:solidFill>
              </a:rPr>
              <a:t>20191044 </a:t>
            </a:r>
            <a:r>
              <a:rPr lang="ko-KR" altLang="en-US" sz="2800" b="1" spc="-150" dirty="0">
                <a:solidFill>
                  <a:srgbClr val="6592CB"/>
                </a:solidFill>
              </a:rPr>
              <a:t>김건형</a:t>
            </a:r>
            <a:endParaRPr lang="en-US" altLang="ko-KR" sz="2800" spc="-150" dirty="0">
              <a:solidFill>
                <a:srgbClr val="6592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AEE63C-098E-7E5B-4723-8972362BF44D}"/>
              </a:ext>
            </a:extLst>
          </p:cNvPr>
          <p:cNvSpPr txBox="1"/>
          <p:nvPr/>
        </p:nvSpPr>
        <p:spPr>
          <a:xfrm>
            <a:off x="3720703" y="4228459"/>
            <a:ext cx="4750594" cy="9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2800" b="1" spc="-150" dirty="0">
                <a:solidFill>
                  <a:srgbClr val="6592CB"/>
                </a:solidFill>
              </a:rPr>
              <a:t>Art &amp;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90E00-CCF6-7019-0278-C0565490B657}"/>
              </a:ext>
            </a:extLst>
          </p:cNvPr>
          <p:cNvSpPr txBox="1"/>
          <p:nvPr/>
        </p:nvSpPr>
        <p:spPr>
          <a:xfrm>
            <a:off x="2440781" y="2488976"/>
            <a:ext cx="7310438" cy="10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5000" b="1" spc="-150" dirty="0">
                <a:solidFill>
                  <a:srgbClr val="5B8585"/>
                </a:solidFill>
              </a:rPr>
              <a:t>Final project :</a:t>
            </a:r>
            <a:endParaRPr lang="ko-KR" altLang="en-US" sz="5000" b="1" spc="-150" dirty="0">
              <a:solidFill>
                <a:srgbClr val="5B85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93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0"/>
    </mc:Choice>
    <mc:Fallback xmlns="">
      <p:transition spd="slow" advTm="130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EAE5C412-25CB-485D-88F4-D0B94DEB7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5231" y="1381125"/>
            <a:ext cx="4681538" cy="7810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C08525-8AC9-47DD-93FF-305C8FBCB2C3}"/>
              </a:ext>
            </a:extLst>
          </p:cNvPr>
          <p:cNvSpPr/>
          <p:nvPr/>
        </p:nvSpPr>
        <p:spPr>
          <a:xfrm>
            <a:off x="2872978" y="3219257"/>
            <a:ext cx="6446044" cy="55244"/>
          </a:xfrm>
          <a:prstGeom prst="rect">
            <a:avLst/>
          </a:prstGeom>
          <a:solidFill>
            <a:srgbClr val="D6E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51F9E-B94E-41E4-BDBC-1F97990D3078}"/>
              </a:ext>
            </a:extLst>
          </p:cNvPr>
          <p:cNvSpPr txBox="1"/>
          <p:nvPr/>
        </p:nvSpPr>
        <p:spPr>
          <a:xfrm>
            <a:off x="4201715" y="1193472"/>
            <a:ext cx="3788569" cy="10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5000" b="1" spc="-150">
                <a:solidFill>
                  <a:schemeClr val="bg1"/>
                </a:solidFill>
              </a:rPr>
              <a:t>CONTENTS</a:t>
            </a:r>
            <a:endParaRPr lang="ko-KR" altLang="en-US" sz="5000" b="1" spc="-15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904F9-9015-44BF-AA45-89B162DFBDD8}"/>
              </a:ext>
            </a:extLst>
          </p:cNvPr>
          <p:cNvSpPr txBox="1"/>
          <p:nvPr/>
        </p:nvSpPr>
        <p:spPr>
          <a:xfrm>
            <a:off x="3720702" y="2258728"/>
            <a:ext cx="4750594" cy="9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2400" b="1" spc="-150" dirty="0">
                <a:solidFill>
                  <a:srgbClr val="6592C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Idea, Concept, Style</a:t>
            </a:r>
            <a:endParaRPr lang="en-US" altLang="ko-KR" sz="2400" spc="-150" dirty="0">
              <a:solidFill>
                <a:srgbClr val="6592C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EA69CA-0163-4032-B6F2-9E89672FA3CF}"/>
              </a:ext>
            </a:extLst>
          </p:cNvPr>
          <p:cNvSpPr/>
          <p:nvPr/>
        </p:nvSpPr>
        <p:spPr>
          <a:xfrm>
            <a:off x="2872978" y="3966786"/>
            <a:ext cx="6446044" cy="55244"/>
          </a:xfrm>
          <a:prstGeom prst="rect">
            <a:avLst/>
          </a:prstGeom>
          <a:solidFill>
            <a:srgbClr val="D6E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8E0E6D-3E7F-441E-84D3-EB3A4C3C423A}"/>
              </a:ext>
            </a:extLst>
          </p:cNvPr>
          <p:cNvSpPr/>
          <p:nvPr/>
        </p:nvSpPr>
        <p:spPr>
          <a:xfrm>
            <a:off x="2872978" y="4762512"/>
            <a:ext cx="6446044" cy="55244"/>
          </a:xfrm>
          <a:prstGeom prst="rect">
            <a:avLst/>
          </a:prstGeom>
          <a:solidFill>
            <a:srgbClr val="D6E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445F5-A240-4C82-A04A-FF78E9C1E413}"/>
              </a:ext>
            </a:extLst>
          </p:cNvPr>
          <p:cNvSpPr txBox="1"/>
          <p:nvPr/>
        </p:nvSpPr>
        <p:spPr>
          <a:xfrm>
            <a:off x="3720702" y="3016117"/>
            <a:ext cx="4750594" cy="9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2400" b="1" spc="-150" dirty="0">
                <a:solidFill>
                  <a:srgbClr val="6592C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Flow of the game</a:t>
            </a:r>
            <a:endParaRPr lang="en-US" altLang="ko-KR" sz="2400" spc="-150" dirty="0">
              <a:solidFill>
                <a:srgbClr val="6592C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8D5009-1BD9-46F9-9686-B41F976367DC}"/>
              </a:ext>
            </a:extLst>
          </p:cNvPr>
          <p:cNvSpPr txBox="1"/>
          <p:nvPr/>
        </p:nvSpPr>
        <p:spPr>
          <a:xfrm>
            <a:off x="3720702" y="3816485"/>
            <a:ext cx="4750594" cy="9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2400" b="1" spc="-150" dirty="0">
                <a:solidFill>
                  <a:srgbClr val="6592C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Details</a:t>
            </a:r>
            <a:endParaRPr lang="en-US" altLang="ko-KR" sz="2400" spc="-150" dirty="0">
              <a:solidFill>
                <a:srgbClr val="6592C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5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50"/>
    </mc:Choice>
    <mc:Fallback xmlns="">
      <p:transition spd="slow" advTm="160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894570-A99F-43DE-B479-6F5BA705C30F}"/>
              </a:ext>
            </a:extLst>
          </p:cNvPr>
          <p:cNvCxnSpPr>
            <a:cxnSpLocks/>
          </p:cNvCxnSpPr>
          <p:nvPr/>
        </p:nvCxnSpPr>
        <p:spPr>
          <a:xfrm>
            <a:off x="2647950" y="1409700"/>
            <a:ext cx="7286625" cy="0"/>
          </a:xfrm>
          <a:prstGeom prst="line">
            <a:avLst/>
          </a:prstGeom>
          <a:ln w="19050">
            <a:solidFill>
              <a:srgbClr val="659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9ACC75-D358-4EB0-A5C5-5747109BC4F1}"/>
              </a:ext>
            </a:extLst>
          </p:cNvPr>
          <p:cNvSpPr txBox="1"/>
          <p:nvPr/>
        </p:nvSpPr>
        <p:spPr>
          <a:xfrm>
            <a:off x="1348978" y="1165681"/>
            <a:ext cx="1298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Idea</a:t>
            </a:r>
            <a:endParaRPr lang="ko-KR" altLang="en-US" sz="2200" b="1" dirty="0">
              <a:solidFill>
                <a:srgbClr val="6592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AEFBF-F41B-4FA6-9C10-A8EE80B0FE0B}"/>
              </a:ext>
            </a:extLst>
          </p:cNvPr>
          <p:cNvSpPr txBox="1"/>
          <p:nvPr/>
        </p:nvSpPr>
        <p:spPr>
          <a:xfrm>
            <a:off x="10047089" y="1175206"/>
            <a:ext cx="63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012C3-7FBA-4F91-ABCD-5A8BF28A65EA}"/>
              </a:ext>
            </a:extLst>
          </p:cNvPr>
          <p:cNvSpPr txBox="1"/>
          <p:nvPr/>
        </p:nvSpPr>
        <p:spPr>
          <a:xfrm>
            <a:off x="1348978" y="1742271"/>
            <a:ext cx="4932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6592CB"/>
                </a:solidFill>
              </a:rPr>
              <a:t>Aiming game</a:t>
            </a:r>
            <a:endParaRPr lang="ko-KR" altLang="en-US" sz="3000" b="1" dirty="0">
              <a:solidFill>
                <a:srgbClr val="6592CB"/>
              </a:solidFill>
            </a:endParaRPr>
          </a:p>
        </p:txBody>
      </p:sp>
      <p:pic>
        <p:nvPicPr>
          <p:cNvPr id="2" name="화면 기록 2023-11-20 오후 10.37.50" descr="화면 기록 2023-11-20 오후 10.37.50">
            <a:hlinkClick r:id="" action="ppaction://media"/>
            <a:extLst>
              <a:ext uri="{FF2B5EF4-FFF2-40B4-BE49-F238E27FC236}">
                <a16:creationId xmlns:a16="http://schemas.microsoft.com/office/drawing/2014/main" id="{2091D1F1-F0B3-07C8-9FE9-AFB872FC418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9894" y="1653720"/>
            <a:ext cx="5911271" cy="4415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86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8"/>
    </mc:Choice>
    <mc:Fallback xmlns="">
      <p:transition spd="slow" advTm="15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251" objId="2"/>
        <p14:pauseEvt time="13245" objId="2"/>
        <p14:stopEvt time="13644" objId="2"/>
        <p14:playEvt time="13645" objId="2"/>
        <p14:stopEvt time="15058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894570-A99F-43DE-B479-6F5BA705C30F}"/>
              </a:ext>
            </a:extLst>
          </p:cNvPr>
          <p:cNvCxnSpPr>
            <a:cxnSpLocks/>
          </p:cNvCxnSpPr>
          <p:nvPr/>
        </p:nvCxnSpPr>
        <p:spPr>
          <a:xfrm>
            <a:off x="2647950" y="1409700"/>
            <a:ext cx="7286625" cy="0"/>
          </a:xfrm>
          <a:prstGeom prst="line">
            <a:avLst/>
          </a:prstGeom>
          <a:ln w="19050">
            <a:solidFill>
              <a:srgbClr val="659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9ACC75-D358-4EB0-A5C5-5747109BC4F1}"/>
              </a:ext>
            </a:extLst>
          </p:cNvPr>
          <p:cNvSpPr txBox="1"/>
          <p:nvPr/>
        </p:nvSpPr>
        <p:spPr>
          <a:xfrm>
            <a:off x="1348978" y="1165681"/>
            <a:ext cx="1298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Idea</a:t>
            </a:r>
            <a:endParaRPr lang="ko-KR" altLang="en-US" sz="2200" b="1" dirty="0">
              <a:solidFill>
                <a:srgbClr val="6592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AEFBF-F41B-4FA6-9C10-A8EE80B0FE0B}"/>
              </a:ext>
            </a:extLst>
          </p:cNvPr>
          <p:cNvSpPr txBox="1"/>
          <p:nvPr/>
        </p:nvSpPr>
        <p:spPr>
          <a:xfrm>
            <a:off x="10047089" y="1175206"/>
            <a:ext cx="63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012C3-7FBA-4F91-ABCD-5A8BF28A65EA}"/>
              </a:ext>
            </a:extLst>
          </p:cNvPr>
          <p:cNvSpPr txBox="1"/>
          <p:nvPr/>
        </p:nvSpPr>
        <p:spPr>
          <a:xfrm>
            <a:off x="1348978" y="1742271"/>
            <a:ext cx="4932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6592CB"/>
                </a:solidFill>
              </a:rPr>
              <a:t>Clinking game</a:t>
            </a:r>
            <a:endParaRPr lang="ko-KR" altLang="en-US" sz="3000" b="1" dirty="0">
              <a:solidFill>
                <a:srgbClr val="6592CB"/>
              </a:solidFill>
            </a:endParaRPr>
          </a:p>
        </p:txBody>
      </p:sp>
      <p:pic>
        <p:nvPicPr>
          <p:cNvPr id="9" name="화면 기록 2023-11-20 오후 10.39.53" descr="화면 기록 2023-11-20 오후 10.39.53">
            <a:hlinkClick r:id="" action="ppaction://media"/>
            <a:extLst>
              <a:ext uri="{FF2B5EF4-FFF2-40B4-BE49-F238E27FC236}">
                <a16:creationId xmlns:a16="http://schemas.microsoft.com/office/drawing/2014/main" id="{77EAFDFF-A3EF-D4EE-D909-1AD2250A79B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5377" y="1612065"/>
            <a:ext cx="5388797" cy="46184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702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4"/>
    </mc:Choice>
    <mc:Fallback xmlns="">
      <p:transition spd="slow" advTm="10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11" objId="9"/>
        <p14:stopEvt time="8288" objId="9"/>
        <p14:playEvt time="9910" objId="9"/>
        <p14:stopEvt time="10725" objId="9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894570-A99F-43DE-B479-6F5BA705C30F}"/>
              </a:ext>
            </a:extLst>
          </p:cNvPr>
          <p:cNvCxnSpPr>
            <a:cxnSpLocks/>
          </p:cNvCxnSpPr>
          <p:nvPr/>
        </p:nvCxnSpPr>
        <p:spPr>
          <a:xfrm>
            <a:off x="2647950" y="1409700"/>
            <a:ext cx="7286625" cy="0"/>
          </a:xfrm>
          <a:prstGeom prst="line">
            <a:avLst/>
          </a:prstGeom>
          <a:ln w="19050">
            <a:solidFill>
              <a:srgbClr val="659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9ACC75-D358-4EB0-A5C5-5747109BC4F1}"/>
              </a:ext>
            </a:extLst>
          </p:cNvPr>
          <p:cNvSpPr txBox="1"/>
          <p:nvPr/>
        </p:nvSpPr>
        <p:spPr>
          <a:xfrm>
            <a:off x="1348978" y="1165681"/>
            <a:ext cx="1298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Concept</a:t>
            </a:r>
            <a:endParaRPr lang="ko-KR" altLang="en-US" sz="2200" b="1" dirty="0">
              <a:solidFill>
                <a:srgbClr val="6592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AEFBF-F41B-4FA6-9C10-A8EE80B0FE0B}"/>
              </a:ext>
            </a:extLst>
          </p:cNvPr>
          <p:cNvSpPr txBox="1"/>
          <p:nvPr/>
        </p:nvSpPr>
        <p:spPr>
          <a:xfrm>
            <a:off x="10047089" y="1175206"/>
            <a:ext cx="63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012C3-7FBA-4F91-ABCD-5A8BF28A65EA}"/>
              </a:ext>
            </a:extLst>
          </p:cNvPr>
          <p:cNvSpPr txBox="1"/>
          <p:nvPr/>
        </p:nvSpPr>
        <p:spPr>
          <a:xfrm>
            <a:off x="1348978" y="1742271"/>
            <a:ext cx="4932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6592CB"/>
                </a:solidFill>
              </a:rPr>
              <a:t>Shooting game + Animal</a:t>
            </a:r>
            <a:endParaRPr lang="ko-KR" altLang="en-US" sz="3000" b="1" dirty="0">
              <a:solidFill>
                <a:srgbClr val="6592CB"/>
              </a:solidFill>
            </a:endParaRPr>
          </a:p>
        </p:txBody>
      </p:sp>
      <p:pic>
        <p:nvPicPr>
          <p:cNvPr id="3" name="그림 2" descr="만화 영화, 나무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A5F2B471-A319-729B-66AC-D8216A4D2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2"/>
          <a:stretch/>
        </p:blipFill>
        <p:spPr>
          <a:xfrm>
            <a:off x="7312157" y="2441972"/>
            <a:ext cx="3378245" cy="36013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79343A-7050-16FB-6FED-E3903023E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98" y="2441972"/>
            <a:ext cx="552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3"/>
    </mc:Choice>
    <mc:Fallback xmlns="">
      <p:transition spd="slow" advTm="1295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5BDC50F-92DA-4541-8AF5-908CB85782F2}"/>
              </a:ext>
            </a:extLst>
          </p:cNvPr>
          <p:cNvCxnSpPr>
            <a:cxnSpLocks/>
          </p:cNvCxnSpPr>
          <p:nvPr/>
        </p:nvCxnSpPr>
        <p:spPr>
          <a:xfrm>
            <a:off x="3525078" y="1409700"/>
            <a:ext cx="6409497" cy="0"/>
          </a:xfrm>
          <a:prstGeom prst="line">
            <a:avLst/>
          </a:prstGeom>
          <a:ln w="19050">
            <a:solidFill>
              <a:srgbClr val="659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CF1D0F-7FC9-4F1B-97B7-8D52F78B72C7}"/>
              </a:ext>
            </a:extLst>
          </p:cNvPr>
          <p:cNvSpPr txBox="1"/>
          <p:nvPr/>
        </p:nvSpPr>
        <p:spPr>
          <a:xfrm>
            <a:off x="1348978" y="1165681"/>
            <a:ext cx="233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rgbClr val="6592C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 of the game</a:t>
            </a:r>
            <a:endParaRPr lang="ko-KR" altLang="en-US" sz="2200" b="1" dirty="0">
              <a:solidFill>
                <a:srgbClr val="6592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73BE5-5466-43BF-ADE6-C19D86E87C54}"/>
              </a:ext>
            </a:extLst>
          </p:cNvPr>
          <p:cNvSpPr txBox="1"/>
          <p:nvPr/>
        </p:nvSpPr>
        <p:spPr>
          <a:xfrm>
            <a:off x="10047089" y="1175206"/>
            <a:ext cx="63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4A42D-15A4-48CF-BC5F-2351823ED0A6}"/>
              </a:ext>
            </a:extLst>
          </p:cNvPr>
          <p:cNvSpPr txBox="1"/>
          <p:nvPr/>
        </p:nvSpPr>
        <p:spPr>
          <a:xfrm>
            <a:off x="1362072" y="1773244"/>
            <a:ext cx="392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Game Start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A54CD-EB06-4AA7-84D2-61FF1DD3227A}"/>
              </a:ext>
            </a:extLst>
          </p:cNvPr>
          <p:cNvSpPr txBox="1"/>
          <p:nvPr/>
        </p:nvSpPr>
        <p:spPr>
          <a:xfrm>
            <a:off x="1362072" y="2197673"/>
            <a:ext cx="3807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Life : 3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869AB-EAD5-4E58-AE7D-7CAEE92F8F82}"/>
              </a:ext>
            </a:extLst>
          </p:cNvPr>
          <p:cNvSpPr txBox="1"/>
          <p:nvPr/>
        </p:nvSpPr>
        <p:spPr>
          <a:xfrm>
            <a:off x="1348977" y="3005157"/>
            <a:ext cx="723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If click on an animal, you earn a score.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930DBE-CAA9-C359-4542-FA0C22611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12" y="2087646"/>
            <a:ext cx="743273" cy="743273"/>
          </a:xfrm>
          <a:prstGeom prst="rect">
            <a:avLst/>
          </a:prstGeom>
        </p:spPr>
      </p:pic>
      <p:pic>
        <p:nvPicPr>
          <p:cNvPr id="9" name="그림 8" descr="스크린샷, 원, 어둠, 빛이(가) 표시된 사진&#10;&#10;자동 생성된 설명">
            <a:extLst>
              <a:ext uri="{FF2B5EF4-FFF2-40B4-BE49-F238E27FC236}">
                <a16:creationId xmlns:a16="http://schemas.microsoft.com/office/drawing/2014/main" id="{E89B5873-16D8-9A82-FB18-07F43548C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07" y="3556899"/>
            <a:ext cx="952500" cy="939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A9F325-706E-D125-2014-585107A84871}"/>
              </a:ext>
            </a:extLst>
          </p:cNvPr>
          <p:cNvSpPr txBox="1"/>
          <p:nvPr/>
        </p:nvSpPr>
        <p:spPr>
          <a:xfrm>
            <a:off x="1348976" y="3918312"/>
            <a:ext cx="723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else if click on a bomb, you lose a life.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2" name="그림 31" descr="말, 동물 피규어, 암말, 갈기이(가) 표시된 사진&#10;&#10;자동 생성된 설명">
            <a:extLst>
              <a:ext uri="{FF2B5EF4-FFF2-40B4-BE49-F238E27FC236}">
                <a16:creationId xmlns:a16="http://schemas.microsoft.com/office/drawing/2014/main" id="{1319B4D6-DEC9-CE9A-3D79-56A954525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70" y="2543406"/>
            <a:ext cx="990600" cy="774700"/>
          </a:xfrm>
          <a:prstGeom prst="rect">
            <a:avLst/>
          </a:prstGeom>
        </p:spPr>
      </p:pic>
      <p:pic>
        <p:nvPicPr>
          <p:cNvPr id="34" name="그림 33" descr="만화 영화, 클립아트, 예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7ED40F9F-8B4A-61B0-0B28-ED142DD47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739" y="2159868"/>
            <a:ext cx="990600" cy="952500"/>
          </a:xfrm>
          <a:prstGeom prst="rect">
            <a:avLst/>
          </a:prstGeom>
        </p:spPr>
      </p:pic>
      <p:pic>
        <p:nvPicPr>
          <p:cNvPr id="36" name="그림 35" descr="포유류, 뿔, 염소, 염소 영양이(가) 표시된 사진&#10;&#10;자동 생성된 설명">
            <a:extLst>
              <a:ext uri="{FF2B5EF4-FFF2-40B4-BE49-F238E27FC236}">
                <a16:creationId xmlns:a16="http://schemas.microsoft.com/office/drawing/2014/main" id="{D2DAB883-8E16-3847-8F0C-175A199A6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50" y="2331342"/>
            <a:ext cx="838200" cy="9525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1BAC07D-8138-1D8F-1CFF-A62BE9DD7A6B}"/>
              </a:ext>
            </a:extLst>
          </p:cNvPr>
          <p:cNvSpPr txBox="1"/>
          <p:nvPr/>
        </p:nvSpPr>
        <p:spPr>
          <a:xfrm>
            <a:off x="1362072" y="4831467"/>
            <a:ext cx="723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It’s getting harder and harder.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8" name="그림 37" descr="스크린샷, 원, 어둠, 빛이(가) 표시된 사진&#10;&#10;자동 생성된 설명">
            <a:extLst>
              <a:ext uri="{FF2B5EF4-FFF2-40B4-BE49-F238E27FC236}">
                <a16:creationId xmlns:a16="http://schemas.microsoft.com/office/drawing/2014/main" id="{D8339490-67C1-540B-A5D1-495E6E80B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43" y="4508500"/>
            <a:ext cx="952500" cy="9398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1E4FEEA-F015-96CC-FBC5-8023EA7EA850}"/>
              </a:ext>
            </a:extLst>
          </p:cNvPr>
          <p:cNvSpPr txBox="1"/>
          <p:nvPr/>
        </p:nvSpPr>
        <p:spPr>
          <a:xfrm>
            <a:off x="8408045" y="4815596"/>
            <a:ext cx="21049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X</a:t>
            </a:r>
            <a:r>
              <a:rPr lang="en-US" altLang="ko-KR" sz="1200" b="1" dirty="0"/>
              <a:t> </a:t>
            </a:r>
            <a:r>
              <a:rPr lang="en-US" altLang="ko-KR" sz="3500" b="1" dirty="0"/>
              <a:t>100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40901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08"/>
    </mc:Choice>
    <mc:Fallback xmlns="">
      <p:transition spd="slow" advTm="2520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5BDC50F-92DA-4541-8AF5-908CB85782F2}"/>
              </a:ext>
            </a:extLst>
          </p:cNvPr>
          <p:cNvCxnSpPr>
            <a:cxnSpLocks/>
          </p:cNvCxnSpPr>
          <p:nvPr/>
        </p:nvCxnSpPr>
        <p:spPr>
          <a:xfrm>
            <a:off x="3525078" y="1409700"/>
            <a:ext cx="6409497" cy="0"/>
          </a:xfrm>
          <a:prstGeom prst="line">
            <a:avLst/>
          </a:prstGeom>
          <a:ln w="19050">
            <a:solidFill>
              <a:srgbClr val="659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CF1D0F-7FC9-4F1B-97B7-8D52F78B72C7}"/>
              </a:ext>
            </a:extLst>
          </p:cNvPr>
          <p:cNvSpPr txBox="1"/>
          <p:nvPr/>
        </p:nvSpPr>
        <p:spPr>
          <a:xfrm>
            <a:off x="1348978" y="1165681"/>
            <a:ext cx="2335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rgbClr val="6592C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 of the game</a:t>
            </a:r>
            <a:endParaRPr lang="ko-KR" altLang="en-US" sz="2200" b="1" dirty="0">
              <a:solidFill>
                <a:srgbClr val="6592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73BE5-5466-43BF-ADE6-C19D86E87C54}"/>
              </a:ext>
            </a:extLst>
          </p:cNvPr>
          <p:cNvSpPr txBox="1"/>
          <p:nvPr/>
        </p:nvSpPr>
        <p:spPr>
          <a:xfrm>
            <a:off x="10047089" y="1175206"/>
            <a:ext cx="63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6592CB"/>
                </a:solidFill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4A42D-15A4-48CF-BC5F-2351823ED0A6}"/>
              </a:ext>
            </a:extLst>
          </p:cNvPr>
          <p:cNvSpPr txBox="1"/>
          <p:nvPr/>
        </p:nvSpPr>
        <p:spPr>
          <a:xfrm>
            <a:off x="1362072" y="1773244"/>
            <a:ext cx="3927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Details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869AB-EAD5-4E58-AE7D-7CAEE92F8F82}"/>
              </a:ext>
            </a:extLst>
          </p:cNvPr>
          <p:cNvSpPr txBox="1"/>
          <p:nvPr/>
        </p:nvSpPr>
        <p:spPr>
          <a:xfrm>
            <a:off x="1362072" y="2586482"/>
            <a:ext cx="7766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</a:rPr>
              <a:t>1. When you click on the animals and the bombs, each </a:t>
            </a:r>
          </a:p>
          <a:p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en-US" altLang="ko-KR" sz="9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</a:rPr>
              <a:t>makes a different sound.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9F325-706E-D125-2014-585107A84871}"/>
              </a:ext>
            </a:extLst>
          </p:cNvPr>
          <p:cNvSpPr txBox="1"/>
          <p:nvPr/>
        </p:nvSpPr>
        <p:spPr>
          <a:xfrm>
            <a:off x="1348978" y="3502078"/>
            <a:ext cx="72394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</a:rPr>
              <a:t>2. Life and score are displayed</a:t>
            </a:r>
            <a:endParaRPr lang="ko-KR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BAC07D-8138-1D8F-1CFF-A62BE9DD7A6B}"/>
              </a:ext>
            </a:extLst>
          </p:cNvPr>
          <p:cNvSpPr txBox="1"/>
          <p:nvPr/>
        </p:nvSpPr>
        <p:spPr>
          <a:xfrm>
            <a:off x="1348978" y="4094618"/>
            <a:ext cx="7766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</a:rPr>
              <a:t>3. Animals and bombs get more and more and move </a:t>
            </a:r>
          </a:p>
          <a:p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en-US" altLang="ko-KR" sz="105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</a:rPr>
              <a:t>faster and more with time.</a:t>
            </a:r>
            <a:endParaRPr lang="ko-KR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758B42-7A95-58B5-37A1-B3AFF9F4EFFB}"/>
              </a:ext>
            </a:extLst>
          </p:cNvPr>
          <p:cNvSpPr txBox="1"/>
          <p:nvPr/>
        </p:nvSpPr>
        <p:spPr>
          <a:xfrm>
            <a:off x="1348978" y="4907489"/>
            <a:ext cx="77664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</a:rPr>
              <a:t>4. If life = 0, Game over.</a:t>
            </a:r>
            <a:endParaRPr lang="ko-KR" alt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2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52"/>
    </mc:Choice>
    <mc:Fallback xmlns="">
      <p:transition spd="slow" advTm="221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51C478-6A0B-40DD-A379-DBE4ABC9BB4C}"/>
              </a:ext>
            </a:extLst>
          </p:cNvPr>
          <p:cNvSpPr/>
          <p:nvPr/>
        </p:nvSpPr>
        <p:spPr>
          <a:xfrm>
            <a:off x="2605087" y="4400550"/>
            <a:ext cx="7310438" cy="85725"/>
          </a:xfrm>
          <a:prstGeom prst="rect">
            <a:avLst/>
          </a:prstGeom>
          <a:solidFill>
            <a:srgbClr val="D6E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73627-610D-48C4-B40B-356922A55235}"/>
              </a:ext>
            </a:extLst>
          </p:cNvPr>
          <p:cNvSpPr txBox="1"/>
          <p:nvPr/>
        </p:nvSpPr>
        <p:spPr>
          <a:xfrm>
            <a:off x="2440781" y="2869872"/>
            <a:ext cx="7310438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altLang="ko-KR" sz="7200" b="1" spc="-150" dirty="0">
                <a:solidFill>
                  <a:srgbClr val="5B8585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690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"/>
    </mc:Choice>
    <mc:Fallback xmlns="">
      <p:transition spd="slow" advTm="166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146</Words>
  <Application>Microsoft Macintosh PowerPoint</Application>
  <PresentationFormat>와이드스크린</PresentationFormat>
  <Paragraphs>35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SYNAM</dc:creator>
  <cp:lastModifiedBy>김건형</cp:lastModifiedBy>
  <cp:revision>15</cp:revision>
  <dcterms:created xsi:type="dcterms:W3CDTF">2021-08-26T10:58:57Z</dcterms:created>
  <dcterms:modified xsi:type="dcterms:W3CDTF">2023-11-20T14:18:39Z</dcterms:modified>
</cp:coreProperties>
</file>